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0AB1-BDAC-3CB7-34CE-FD38224B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3D83D-7DCE-D8B2-ACF6-7A1B9DCA6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608F-89A2-4C9A-8996-7F21CF85D73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19CDA-282D-FB9F-EF31-F41EE61EA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64766-CB04-C7A2-48BB-9391F7AE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2F9-CE65-4565-AFF4-005B98E59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8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315374-42A7-5D87-DA31-63DCB759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F610-58CC-FEC6-610A-E807BA12B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53F0F-6A51-341F-3E34-86C2C7A8E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1608F-89A2-4C9A-8996-7F21CF85D73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F4513-6DCA-AF6D-2915-F585D9F29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23928-1F79-8820-29AA-A46A83E8B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F52F9-CE65-4565-AFF4-005B98E59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9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C95E8E-207E-64FE-A2C8-18ABA7D81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0AA06-F837-B356-DE0B-BC7F11BC48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5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47DAA0-6BBF-79AA-C7DB-B241A9DD4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2DDFB-5A6A-289E-0193-71C7B16A7C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369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883482-625D-05F8-FA17-91813C00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68B63-6937-F4A1-8265-1D8E6055BE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260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9BE31F-B2CE-9E84-E782-B2C3B7A4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36838-9B27-F926-5F4E-41E64A5B9E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490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FB44F0-860F-CF8C-527C-2A20DE49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86A6C-A892-5398-8960-B9BCCAF4FF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657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7C7780-E417-2B44-8A9E-BE79BDF44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0CC88-E29F-7590-A629-92CFFD0006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6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316EB1-7A13-88D0-756A-4085EB87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AAA4B-BF9F-AAF4-3156-58C8C11CCA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675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522B1C-AB51-F565-B967-6F887206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30640-B819-8E6A-92D5-C3A6F650EE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900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E997F5-AD76-9C4D-9430-2742FB96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EAD0CC-CF84-667D-6A1F-4910454146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026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FFF63C-3A68-E152-3A77-8050B2F3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753D7-B98D-936D-79E4-70210D1158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723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BDEA3C-53E0-64A9-CCC7-012DD2095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03159-18B5-E18A-E184-BF29FEDB29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521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22A768-24AB-851B-65DC-39201EB4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619D1-9FF5-2640-ACCD-CFABDD5F91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20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5439E2-0A3A-F92B-65D5-62720CB2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063D2-6FE2-C18E-5FFC-253631213A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217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CC157B-7D07-D9CF-83EF-5654B73D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D1569-4D26-03E2-B4C9-1465AA1411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757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11E9B3-0279-3E66-10DE-7F0F9FF8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FADC4-91EC-0389-E52C-8809EC0222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3442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31F0F0-FFEF-3080-27E0-120A68017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86BCE-4E71-2873-0082-74C1F160CC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242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422E3C-E068-0871-1C1A-D9C0A3A5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B0F33-F790-12FE-E87B-172B81C444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99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B87B66-1B8F-821F-9AFE-9CE2AD01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FF87A-BF4F-44A4-4C65-59A8106E86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965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89ACB1-78D7-FA24-30EE-144FBF871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534E9-A2A8-A9A9-3444-F1E26F3D34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749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6886B7-EEB0-3507-51C5-FE0939638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78318-41E0-626E-B42D-751C126FD9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6624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36C51E-FCF1-8570-241B-B55CE600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9E63E-B50F-6C67-549D-CEC19ECBE0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2091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F47140-6EAA-E05F-C833-D435DEFF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C50D7-AEB7-E1F3-12D1-CFF2FBA38D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025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8ACCF6-560D-B98C-DCA0-0412213CC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A7D20-F45C-6157-7F72-87264EA1F6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98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757B19-8430-A75D-27D1-64313539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E25F2-455C-10BD-7888-F672DBF2FD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686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187009-93B9-0D41-C96C-A6A45CDC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FF7AE-D085-E135-05AF-AC188D00C2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5892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22CC4B-C2F7-2DE5-DF33-5067DF33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F1418-51B5-7DCB-459F-FBFBC0738E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4055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FD6B23-FAE4-3A07-8CBA-C4F59A47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B4C45-CC24-4817-F9C3-1638FDF0B5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395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8CCFA6-D7D6-50F6-15E2-B3848D38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7AA73-B16B-C5F8-C17F-D52F8055C0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970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089C03-1E4F-76A1-3666-52E35362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38470-1EB6-D209-0EA9-901C635CE6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2118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AE51E6-3869-E19E-E36A-1AC8056EF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032EA-E358-91D9-9BD2-0DA1C3C8E4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615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AF5600-D971-812F-F63D-8D9C319DF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15EC3-6995-7267-794D-FA11C96961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801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F8601E-D3A0-5B07-146A-2FD5FBCCF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AAAA5-6D9D-E07F-2532-EBAF80E403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307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FE01A8-36D8-9072-FEAE-72FD66B87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7FE26-D8D6-4F78-1938-863EE9B5EC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531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03BCD6-AE4A-A569-F892-78EDF2CC9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E357C-49E3-CDB9-D081-8A624029AC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07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15FEDF-F525-2B3D-7DE1-213A10CE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5D6F5-6135-FFFA-BF32-FE320A5226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131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7BD285-9A1F-560D-08A0-FD73A498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6CE1E-3C9C-EE1A-44E7-377C6A7005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708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8FC9F6-7597-5B3C-735D-515B9291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2F9C7-E792-B43B-2CE1-CD5044F6EC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3766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F5BBC3-04B7-381D-1951-92ABC9026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21C6B9-EF31-14E8-EC76-B49668F989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873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653D8F-7465-3EE8-7907-0CED95892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183B3-2D25-F940-ABAE-0A6AA30044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762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37DD6D-B062-3586-C11C-51E39629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37245-FAB9-B269-4BD5-94D41B1275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8266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884455-E947-0349-97F5-85B27E30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56DD7-9988-B0C8-9FBC-E0DDD52A76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8494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62F007-725F-18F3-2E4E-3D2B656E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9F75A-C347-1B63-98B3-2F3B3C3428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75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00636D-1F57-4A9D-6AD9-3006720A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EBF5-53B8-E9DB-F2D4-37D8FAF7A0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61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7ECD12-29F5-94FA-AB24-4350363C9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2EB9B-F4CF-4AAE-0E06-219BE9B6E9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88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0F06F7-1A01-8177-2170-2656D394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9DE6C-8EB8-5AA9-96B1-7EF968659B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F60EC6-0D53-5E3C-DA2F-9B1C4FEB9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60043-6B5A-10D0-A451-024815DEE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79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C1BC47-A43E-F25A-BE6A-D7C8B6A8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EA8B3-D00A-DB3E-3214-C942B381C6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5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A0BC20-E3C3-6946-7A9D-98B4902F0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E9A08-8B6C-1232-FCE8-577DA5AAE2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7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023D8B-A1DD-935E-BE53-2918B099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777A3-57D4-8620-14EF-593A19FEBE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35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8FE4A8-0EAC-50D1-867B-C951DBB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4979B-FDB4-9B61-D588-56F7DD836A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47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BA97A3-E4C9-36A4-ABDC-1582930B1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880C2-8D14-722D-913E-2F4B697823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45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E4F375-DCD6-BEDC-F70B-60C2F03A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C2E6F-362A-D38D-530C-058AC56A13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34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B934CF-ED5E-CCEF-CE8C-9231BADFF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A91E3-A43A-699E-0602-1ECF92BF0F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7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E5C985-00A9-235F-0A2E-99F3A406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9F8D1-51D2-488C-1D6B-2FB24D3031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22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7230BB-8927-532C-2C36-5AA06861D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52E6F-5DB3-F928-DE51-F77994DDB4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52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4A102A-A36C-B7FB-DE50-D1FD92EC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7ACDE-F02A-7E91-C92F-9C01941069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31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DD3CD3-3ABB-690A-7BB5-A037CDE95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ABCFC-BC27-2D6B-759B-731242FD98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04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42DE8D-38AD-D599-0411-84F9AC04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759CC-99FF-8D8F-4C11-B22E2F766F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01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17F46E-AF38-F5AF-2114-1DCFD33A1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2AAC6-4231-4F78-F038-29D69DAF30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18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014102-BA5D-38EA-9BE6-6907482A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49E2A-5533-23D4-BDC8-43CCA4182D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58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095B71-B6D1-2805-95AE-D477CDFF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95432-054B-1930-6550-03395AF7C6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68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0BEA76-B413-73CC-E182-D5C37E92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E7B16-9A68-6ED7-BCA3-71543F19DF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39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4AC11B-F6BE-9CDA-B298-40D584898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88A14-CD09-6645-EFE0-0D3BD22AD8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09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3E1B55-2D6E-C357-5140-EDBE9154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5D9FF5-41C2-32F0-6404-F2664C27BC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94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51EDC9-7EA8-F2CC-45AA-677C744C7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02361-9701-7577-D05B-487224B49A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39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71E508-3E8A-1935-1873-89CD254B4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64671-799E-056A-A827-641E6ECD29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61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E44A8F-5756-D11B-9AB1-FF6D1D7F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AFF96-7445-4079-DEEE-4D377E5370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66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C58F5D-4B80-A299-4ED6-0818D045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522E0-7DAE-536E-B7B0-FC88CF2F03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9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4084AF-E794-35D1-79A1-9D240556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30360-F518-A2F7-6490-C965F15BEB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04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FC4F83-0E50-0F4F-A23E-03C3C759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E1EB1-2092-989F-B62E-87BA2D55B6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5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735C64-D020-98D0-5156-156DC345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126ED-1B01-F5BA-FBE0-835337CF83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94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482705-0AF6-0CD9-C261-A2C6FE9AC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24C22-76BC-07C6-1972-71D3A9D00E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98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AB0BE6-38CE-51BA-C2C2-9509EC52E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0FD04-F673-7083-6455-D892BD697D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048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2550A9-03B6-9C42-4189-547739EA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C5E8D-5CEF-4A6B-C3DC-265AADE300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57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8E9015-6864-C1E7-E511-13C0CFEF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EEE31-DAD1-9997-78B1-B391766DE1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7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D1B6AD-2AF9-1D3A-A637-D3C002176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E86CC-A78D-D916-6312-F07C1F0CEB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91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A2071D-0ABB-1C48-996B-4DB0CCED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768B4-0B90-68D5-B44A-405C626236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1FA6AE-4672-CA47-E33A-5B16F97C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708A8-1027-3683-DA9D-973A801F2E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33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A5A59B-3775-CF09-D397-99D40F03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3E3A0-FF37-1DCF-5004-DBA493463B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78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52ACFB-3F33-2242-3A0F-119139D6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1E93D-F175-2BAB-FCB2-C6C2CAB437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08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E6D19C-9196-5603-4415-2BF504369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2DFA5-305F-F561-8FB8-35995A1E38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D5A906-44C5-2654-6DA3-99468626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E7C74-73C5-3C99-FCF0-2E78E9E4FB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33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EC7826-D3E4-FA38-42C5-C80DBC727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D280E-381B-45F6-43C1-C86A10C917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015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8A8DA3-7A9B-2167-1A4C-F9D2F70BD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F6814-C93D-8D39-B3DD-31D180B444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755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27A38F-BE14-378B-7F44-F38EE6D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E85F1-C7AA-6D61-76BB-F33CE546AF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39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C57F5B-7AEE-59D4-E205-852DB74FD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9E74E-3312-F3EE-D5BB-45612DA386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08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1C05DE-EAD4-7748-3B61-BCEF04256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C4A15-47B9-BE43-07AE-94294AE103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152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0C8778-EF48-2420-35D1-216B9731D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2B547-B3C3-9DD8-1153-1CFB716A86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282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97A404-9228-32BC-B22F-105AB96E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DA373-7660-1510-8560-A623079A55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94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F16C5F-2392-79B8-E775-D922FC2A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8197F-970D-C6A1-806A-0529A3C9A2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513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A79332-F9EB-DE5F-15E4-3D3FFD23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BC580-2382-2A98-8EA6-521145D254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146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25F59B-C539-979A-E82E-5F6F280F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1444E-541F-4F97-0182-C5AD9C56D2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C9EEBE-D77A-9A66-9882-60D514B9C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4F8E4-3139-11AD-FA3B-961B1823D8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459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C11234-968A-B6CC-E249-DBEF1784E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5DDB2-4BB0-DAEA-8CAB-857F899FAB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527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689729-BEEC-AC28-68C2-A2CE091B6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2F7E9-4B81-01A3-9C5B-4319203583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626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766CD0-F145-ACF3-5F96-D4E99111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090FC-D06F-4AD4-4118-7769C835D5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590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4844E4-BC04-5E9D-7355-3D3AD37D0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BDB08-A067-41EE-23A5-749731BF00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193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1C21BF-E039-9C1C-24A7-BD6671812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D926DE-D095-E672-B28B-952CFDF939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957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E42ABB-CC75-941A-45B3-0412A6C56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8711C-FD81-A4B6-83DC-17838C6E19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661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66BF4E-BE61-9F81-657C-7A7BF5DD3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638E46-8BC8-69EC-EDD2-611D6D7803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896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77B77C-1D13-0957-6245-3AD0F6715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FE4EC5-73D6-AC19-62B9-7FF2C3CFC3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414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B8B395-BDBB-4C9A-4D61-8B07AB0F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00BF17-0980-24B3-2E6B-E56B4DB9FC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205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F877F7-049A-0F72-D899-AFE3FE82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DD643-0DAF-A2BC-1354-94313E4235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90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2D0BDD-E931-5A64-2B85-5BC72069B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AB629-A8F4-D968-0C2F-4633FD619A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728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E4E093-5172-5CAE-9D31-D5C9CC744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7A83E-B003-8031-FEB2-E8415D52B7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101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65C336-A33D-98BB-B8D5-ED93336E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DFA93-5E4F-2328-04F1-1399549E47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644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74213C-984C-EAF5-7A62-E356433A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2FEB4-9B5A-CFBD-3A17-5999E21D03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82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982672-FA75-0597-3144-AAA8BBF27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05C4E-FADC-AD4D-1CEB-8615C050F9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168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7C4C3B-7091-7470-C5E3-F7FE48483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85B0F-1768-1B7D-9607-3C12B65B77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858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F6F4F9-6A69-26BC-030C-3761CE9A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A0C9F-5979-3E8C-B503-03A13BB464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975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86B872-BC49-D50A-4231-0A06FF0A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70276-8086-6C32-E59F-99A803F73C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798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AE8AC6-806C-9659-4B1D-BE5E8D56D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EC7E5-41B1-B2FF-AE03-687B392699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018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7C8FD4-D421-D73C-42BF-175FE901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602D4-FC80-962C-6588-603066C143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520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6C92AB-BE99-AC44-BB28-F78B9EDDF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23DEA-E232-97A4-DA79-E2F14D94AF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72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9C56F0-A75E-CFCD-6EFE-9BA56E25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69631-B0F1-3C15-8CFC-13DED5FD95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5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CE2650-E4ED-AD85-C8E9-3DF44920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480E59-0FC8-2A4B-4E2F-95A194D969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97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D0000A-6617-784E-B1E7-E34A0C4D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9C9CE-0757-A348-55D5-0715AED277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261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BE13B5-FB65-AD80-2BE4-77CA9439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67920-D75C-9AFC-7F05-E65F6EE9D3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653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109F0D-CED1-B6F0-676B-D7B7C2E5E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13199-7430-B450-5453-ED61490AD1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783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6940E8-4201-B6AA-3164-A3E126070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E27B7-9E71-2382-471A-4C3D3F5D4C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033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F862AE-EF20-E03D-DD26-90755CEF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6B468-A14D-B6F6-FA71-B3271083B0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505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166AB2-0CCA-0957-19B6-3452A12B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C7D68-C83E-CCAC-2215-65EC2F8176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006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39A5C9-F5E6-AC6D-F997-427FE723F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634D6-55F4-92F6-4975-7B16B8C426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185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2606CF-25B6-16D7-039D-9F827E6A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D7685-053A-A316-0769-727E7177E3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114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C3EB04-DE55-E411-DB11-DE710398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90EDD-8B0E-2DFA-D1AD-D1DD35D03E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69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386766-7B03-CB4D-523D-F0BAEFA33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174A3-0FE7-A5CA-BBC0-0223C9B10B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628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DE2B69-3337-9CD3-BF5E-723EAA1C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E7398-B208-AF3E-DFFC-7538F94D15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096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78CFC3-D241-E618-D4E7-633C0943D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CE9A3-A130-628C-73D7-2E6CC43FA0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777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78AE1D-ABAD-6984-8665-20881E55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DA98AF-991F-7245-F6FA-127D343959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908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CB6E84-8CD7-E7A2-1DA6-1D77701C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89143-5B32-9171-445E-0038375643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107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B57A27-9E48-0600-C6F8-AF5A2A0C2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CB5CD-24A4-A248-CEA2-8B5452B0E2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231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080AF2-5139-47AE-1138-BF1B1F9B7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2C8E9-0FB7-8030-5A0E-0173B1FB0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807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7BC7F7-E9C6-3376-5817-AFB2102C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DEA56-239B-ACC0-FA76-EF629AEAD6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973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D392DF-B683-1F88-DFE2-57AE22F1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BA1B85-8437-E2BB-8894-52BE7A53C7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548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28C688-9C5E-536E-031A-E8F71F43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45E07-E0F7-347D-3B1C-21F8003337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904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926CE1-B487-0120-0A28-93858723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A4ED9-5436-709D-51A0-C21B064EA4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32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Sbcomsoft Corporation</dc:creator>
  <cp:lastModifiedBy>Sbcomsoft Corporation</cp:lastModifiedBy>
  <cp:revision>1</cp:revision>
  <dcterms:created xsi:type="dcterms:W3CDTF">2023-11-14T22:42:09Z</dcterms:created>
  <dcterms:modified xsi:type="dcterms:W3CDTF">2023-11-14T22:42:09Z</dcterms:modified>
</cp:coreProperties>
</file>